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Διαφάνεια τίτλο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l-GR"/>
              <a:t>Κάντε κλικ για να επεξεργαστείτε τον υπότιτλο του υποδείγματος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Πανοραμική 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Τίτλος και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Εισαγωγικά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Κάρτα ονόματ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στήλε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Στήλη 3 εικόνω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Τίτλος και Κατακόρυφο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Κατακόρυφος τίτλος και Κεί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Τίτλος και περιεχόμεν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Κεφαλίδα ενότητα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Δύο περιεχόμεν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Σύγκρισ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Μόνο τίτλο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Κεν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Περιεχόμενο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Εικόνα με λεζάντ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l-GR"/>
              <a:t>Κάντε κλικ στο εικονίδιο για να προσθέσετε εικόνα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l-GR"/>
              <a:t>Στυλ κειμένου υποδείγματος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l-GR"/>
              <a:t>Κάντε κλικ για να επεξεργαστείτε τον τίτλο υποδείγματος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3/17/2019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8F62A801-56BA-4C68-AE1E-C554AAFB83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Real time analytics </a:t>
            </a:r>
            <a:r>
              <a:rPr lang="el-GR" dirty="0"/>
              <a:t>με χρήση του </a:t>
            </a:r>
            <a:r>
              <a:rPr lang="en-US" dirty="0"/>
              <a:t>stats.nba.com </a:t>
            </a:r>
            <a:r>
              <a:rPr lang="en-US" dirty="0" err="1"/>
              <a:t>api</a:t>
            </a:r>
            <a:endParaRPr lang="en-US" dirty="0"/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722C9636-4302-4128-B4C2-EC98DA5557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194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51CECD-B29E-4D1C-BA23-A2812E78E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 fontScale="90000"/>
          </a:bodyPr>
          <a:lstStyle/>
          <a:p>
            <a:r>
              <a:rPr lang="el-GR" sz="3200" dirty="0"/>
              <a:t>Η επίδραση της κούρασης στο </a:t>
            </a:r>
            <a:r>
              <a:rPr lang="en-US" sz="3200" dirty="0"/>
              <a:t>NBA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C693A3D-F8BA-4393-B425-C5DD90D0C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endParaRPr lang="en-US" sz="1400"/>
          </a:p>
        </p:txBody>
      </p:sp>
      <p:pic>
        <p:nvPicPr>
          <p:cNvPr id="7" name="Θέση περιεχομένου 3">
            <a:extLst>
              <a:ext uri="{FF2B5EF4-FFF2-40B4-BE49-F238E27FC236}">
                <a16:creationId xmlns:a16="http://schemas.microsoft.com/office/drawing/2014/main" id="{9B5B5A59-BB29-42E5-A414-A5E7BE52B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451" y="1979921"/>
            <a:ext cx="6495847" cy="3507757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31625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51CECD-B29E-4D1C-BA23-A2812E78E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761122"/>
            <a:ext cx="3108626" cy="3335754"/>
          </a:xfrm>
        </p:spPr>
        <p:txBody>
          <a:bodyPr anchor="b">
            <a:normAutofit fontScale="90000"/>
          </a:bodyPr>
          <a:lstStyle/>
          <a:p>
            <a:r>
              <a:rPr lang="el-GR" sz="3200" dirty="0"/>
              <a:t>Χρήση </a:t>
            </a:r>
            <a:r>
              <a:rPr lang="en-US" sz="3200" dirty="0"/>
              <a:t>real time tracking</a:t>
            </a:r>
            <a:r>
              <a:rPr lang="el-GR" sz="3200" dirty="0"/>
              <a:t> για βελτιστοποίηση αποφάσεων κατά τη διάρκεια του παιχνιδιού</a:t>
            </a:r>
            <a:br>
              <a:rPr lang="en-US" sz="3200" dirty="0"/>
            </a:br>
            <a:endParaRPr lang="en-US" sz="3200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Θέση περιεχομένου 3" descr="Εικόνα που περιέχει άθλημα&#10;&#10;Περιγραφή που δημιουργήθηκε αυτόματα">
            <a:extLst>
              <a:ext uri="{FF2B5EF4-FFF2-40B4-BE49-F238E27FC236}">
                <a16:creationId xmlns:a16="http://schemas.microsoft.com/office/drawing/2014/main" id="{890D09E2-5A24-4216-B9BF-8E16E158C7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193382" y="1761122"/>
            <a:ext cx="5930230" cy="3335754"/>
          </a:xfrm>
        </p:spPr>
      </p:pic>
    </p:spTree>
    <p:extLst>
      <p:ext uri="{BB962C8B-B14F-4D97-AF65-F5344CB8AC3E}">
        <p14:creationId xmlns:p14="http://schemas.microsoft.com/office/powerpoint/2010/main" val="1614265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B51CECD-B29E-4D1C-BA23-A2812E78E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 fontScale="90000"/>
          </a:bodyPr>
          <a:lstStyle/>
          <a:p>
            <a:r>
              <a:rPr lang="en-US" sz="3200" dirty="0"/>
              <a:t>Real time player tracking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C693A3D-F8BA-4393-B425-C5DD90D0C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endParaRPr lang="en-US" sz="1400"/>
          </a:p>
        </p:txBody>
      </p:sp>
      <p:pic>
        <p:nvPicPr>
          <p:cNvPr id="10" name="Θέση περιεχομένου 10">
            <a:extLst>
              <a:ext uri="{FF2B5EF4-FFF2-40B4-BE49-F238E27FC236}">
                <a16:creationId xmlns:a16="http://schemas.microsoft.com/office/drawing/2014/main" id="{AD4713DD-129F-4538-8768-287D5BA90A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582" y="916079"/>
            <a:ext cx="5930230" cy="5941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37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Ιόν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34</Words>
  <Application>Microsoft Office PowerPoint</Application>
  <PresentationFormat>Ευρεία οθόνη</PresentationFormat>
  <Paragraphs>4</Paragraphs>
  <Slides>4</Slides>
  <Notes>0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3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Ιόν</vt:lpstr>
      <vt:lpstr>Real time analytics με χρήση του stats.nba.com api</vt:lpstr>
      <vt:lpstr>Η επίδραση της κούρασης στο NBA</vt:lpstr>
      <vt:lpstr>Χρήση real time tracking για βελτιστοποίηση αποφάσεων κατά τη διάρκεια του παιχνιδιού </vt:lpstr>
      <vt:lpstr>Real time player tracking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analytics με χρήση του stats.nba.com api</dc:title>
  <dc:creator>CHAIDOS PANAGIOTIS</dc:creator>
  <cp:lastModifiedBy>CHAIDOS PANAGIOTIS</cp:lastModifiedBy>
  <cp:revision>7</cp:revision>
  <dcterms:created xsi:type="dcterms:W3CDTF">2019-03-17T08:13:20Z</dcterms:created>
  <dcterms:modified xsi:type="dcterms:W3CDTF">2019-03-17T08:39:08Z</dcterms:modified>
</cp:coreProperties>
</file>